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7cb91489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7cb91489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7cb91489d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7cb91489d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7cb91489d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7cb91489d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cb91489d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cb91489d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24121bc6b93bd0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24121bc6b93bd0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56000"/>
          </a:blip>
          <a:stretch>
            <a:fillRect/>
          </a:stretch>
        </p:blipFill>
        <p:spPr>
          <a:xfrm>
            <a:off x="0" y="434725"/>
            <a:ext cx="9144000" cy="397084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937350" y="1635475"/>
            <a:ext cx="7089900" cy="1924800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Bridging Corpora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Learner Pathways Across Texts</a:t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4417100" y="4404600"/>
            <a:ext cx="4726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Hugh Paterson III, Bret Mulligan, Anna Lacy, Patricia Guardiola. 2023.Bridging Corpora: Creating Learner Pathways Across Texts. Vienna, Austria. September 13th. Presentation slides Copyright 2023 licensed: CC-SA-ND.</a:t>
            </a:r>
            <a:endParaRPr sz="900">
              <a:solidFill>
                <a:schemeClr val="dk1"/>
              </a:solidFill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7900" y="123300"/>
            <a:ext cx="914399" cy="9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</a:t>
            </a:r>
            <a:r>
              <a:rPr lang="en"/>
              <a:t>through</a:t>
            </a:r>
            <a:r>
              <a:rPr lang="en"/>
              <a:t> Exposure to texts</a:t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311700" y="1287500"/>
            <a:ext cx="1587600" cy="1554900"/>
          </a:xfrm>
          <a:prstGeom prst="ellipse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2051725" y="1287500"/>
            <a:ext cx="1587600" cy="1554900"/>
          </a:xfrm>
          <a:prstGeom prst="ellipse">
            <a:avLst/>
          </a:prstGeom>
          <a:solidFill>
            <a:srgbClr val="FFD8F7">
              <a:alpha val="591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4487550" y="1352900"/>
            <a:ext cx="1587600" cy="1554900"/>
          </a:xfrm>
          <a:prstGeom prst="ellipse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5499000" y="1352900"/>
            <a:ext cx="1587600" cy="1554900"/>
          </a:xfrm>
          <a:prstGeom prst="ellipse">
            <a:avLst/>
          </a:prstGeom>
          <a:solidFill>
            <a:srgbClr val="FFD8F7">
              <a:alpha val="591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2649975" y="3506150"/>
            <a:ext cx="1587600" cy="1554900"/>
          </a:xfrm>
          <a:prstGeom prst="ellipse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3150350" y="3832250"/>
            <a:ext cx="907800" cy="902700"/>
          </a:xfrm>
          <a:prstGeom prst="ellipse">
            <a:avLst/>
          </a:prstGeom>
          <a:solidFill>
            <a:srgbClr val="FFD8F7">
              <a:alpha val="591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4841200" y="3658075"/>
            <a:ext cx="3381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Where in a learning experience does a given text belong?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How can teachers help their students create learning momentum?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7900" y="123300"/>
            <a:ext cx="914399" cy="91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Filtering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1875" y="2709400"/>
            <a:ext cx="3657599" cy="2334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2950" y="445031"/>
            <a:ext cx="3657600" cy="188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300" y="3149087"/>
            <a:ext cx="3657600" cy="1832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170125"/>
            <a:ext cx="4206150" cy="1826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Guts</a:t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000" y="1659538"/>
            <a:ext cx="1828800" cy="182443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5182625" y="2325463"/>
            <a:ext cx="2871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Lemmatization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CEFR Challenges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136825" y="1396250"/>
            <a:ext cx="3237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Low Resource Languages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Lack of Certain Modalities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Certain Communities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5406825" y="1396250"/>
            <a:ext cx="244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650" y="628275"/>
            <a:ext cx="4544568" cy="411431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4199250" y="2711350"/>
            <a:ext cx="1695000" cy="615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</a:rPr>
              <a:t>CEFR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Hugh Paterson III  -- i@hp3.me</a:t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5406825" y="1396250"/>
            <a:ext cx="244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902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Brett Mulligan -- bmulliga@haverford.edu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